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42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DB9124-97F8-4D25-A4B3-263E0E8A2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97D73AC-41D6-456E-8BCA-A61F23B84B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733B267-D879-4A9F-A17C-32EDE4D25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C8DF5-A095-475D-BFC7-E01AE19C479F}" type="datetimeFigureOut">
              <a:rPr lang="en-IN" smtClean="0"/>
              <a:pPr/>
              <a:t>31-01-2023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EA4F0D6-31DB-48AB-AD73-1BE2F2DAB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3F07231-2791-4ED2-BA97-C3CFC405E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75818-2D85-441F-BF87-E468E138498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504622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2E25DE-9AF7-4BF2-909B-72909502A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E13DFD3-0228-486B-8EF0-728DA105D7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74A5F29-B3BD-4706-AA17-5804AB48A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C8DF5-A095-475D-BFC7-E01AE19C479F}" type="datetimeFigureOut">
              <a:rPr lang="en-IN" smtClean="0"/>
              <a:pPr/>
              <a:t>31-01-2023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F1FEC37-71F3-4876-8519-640A8E9B2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734879-BA8B-4EBA-9F7C-BB2E7DBF0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75818-2D85-441F-BF87-E468E138498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94558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778E286-DE2F-43D8-965D-B96F2CFF68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6999CB1-49ED-410C-A853-2FF31DA672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50C345C-6C28-4719-8DCE-A9CED502B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C8DF5-A095-475D-BFC7-E01AE19C479F}" type="datetimeFigureOut">
              <a:rPr lang="en-IN" smtClean="0"/>
              <a:pPr/>
              <a:t>31-01-2023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B2AAC02-A447-45D0-98ED-B5DFDD040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09B5C22-4F25-4644-A6D9-5D7747716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75818-2D85-441F-BF87-E468E138498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94532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47063E-AD4D-45C9-850E-10060C17D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3BA41F-588B-46B8-A623-665E7B390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099FCF2-2AA8-42C1-9A42-63C1D86C6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C8DF5-A095-475D-BFC7-E01AE19C479F}" type="datetimeFigureOut">
              <a:rPr lang="en-IN" smtClean="0"/>
              <a:pPr/>
              <a:t>31-01-2023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8083B5-FB3E-405F-88CA-F90DB88B2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A54BAFD-4282-462A-A7B0-5C1FA075B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75818-2D85-441F-BF87-E468E138498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636151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9A23E4-60C3-4B37-93CA-788419150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8EF2BA9-27C3-4186-B103-1ED454EED7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AAECCD2-3A6C-485D-8187-41BADF03A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C8DF5-A095-475D-BFC7-E01AE19C479F}" type="datetimeFigureOut">
              <a:rPr lang="en-IN" smtClean="0"/>
              <a:pPr/>
              <a:t>31-01-2023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10105E9-A815-4A3D-BEEF-1664D49B8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32C0752-E995-4F08-94AE-5F3C26887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75818-2D85-441F-BF87-E468E138498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941509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8D5DEE-FA72-4D5D-A08D-AAD204267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0E57485-2E56-424F-9435-D049BCAE06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13776C7-7699-46B5-8672-DEEF588621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ED05F8F-AE5F-47C0-A89A-F4F0105C5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C8DF5-A095-475D-BFC7-E01AE19C479F}" type="datetimeFigureOut">
              <a:rPr lang="en-IN" smtClean="0"/>
              <a:pPr/>
              <a:t>31-01-2023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1728154-56A9-4F22-87B1-63AD3DAB7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8F17C3D-6A41-4DE0-AA06-3BA9871BC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75818-2D85-441F-BF87-E468E138498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520043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D26F29-7C75-45D3-B5BC-C583CCF9B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CD8BCCB-4CEB-4D0A-9089-A230A6DEB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604413C-F91D-48C5-B065-E46BEDF406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9925BB1-3BE2-42CB-825D-B71814C786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3F30728-9966-45A8-BAEC-907008CF60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CCF1BE3-7D2A-477E-9868-263CC5C3F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C8DF5-A095-475D-BFC7-E01AE19C479F}" type="datetimeFigureOut">
              <a:rPr lang="en-IN" smtClean="0"/>
              <a:pPr/>
              <a:t>31-01-2023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C89DBB0-E624-474B-938A-CF86052B3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C601BC6-7750-4FBC-913A-EF4734177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75818-2D85-441F-BF87-E468E138498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57328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0BFCB3-2BF2-4531-92DC-AD815CAEC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CD09C74-9377-4B12-9346-430B56F9D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C8DF5-A095-475D-BFC7-E01AE19C479F}" type="datetimeFigureOut">
              <a:rPr lang="en-IN" smtClean="0"/>
              <a:pPr/>
              <a:t>31-01-2023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A2FEF60-2E55-4109-9158-6E56C7392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D4A66E0-96DB-4294-8507-4466ECADA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75818-2D85-441F-BF87-E468E138498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89095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AFFE934-10F7-4166-BC87-2886926F1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C8DF5-A095-475D-BFC7-E01AE19C479F}" type="datetimeFigureOut">
              <a:rPr lang="en-IN" smtClean="0"/>
              <a:pPr/>
              <a:t>31-01-2023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4CC8058-C1AB-433A-8DD2-A1DBED94B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845328F-C869-4748-980D-204C30E3C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75818-2D85-441F-BF87-E468E138498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606835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6E72C6-5958-420E-8163-10FCE85D5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E1C71E-65AE-4A2E-B33E-3C0B7FA89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42045B7-23BD-4F5E-BA52-AE48B413A3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2E01E15-61B3-491C-A3E2-1D8F340D5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C8DF5-A095-475D-BFC7-E01AE19C479F}" type="datetimeFigureOut">
              <a:rPr lang="en-IN" smtClean="0"/>
              <a:pPr/>
              <a:t>31-01-2023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2C47529-E187-4ABE-9356-B891C2FC0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108C9CE-3787-4F2A-A052-CD8473AC4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75818-2D85-441F-BF87-E468E138498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206296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9A827A-0C49-421C-82F8-4FFC65D10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E06B828-3DFF-4710-BEDB-C07171C2A4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CF8101D-86FF-486A-98B9-A56CFF71AF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CD232BA-7DE9-4F8F-A366-98EF26B68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C8DF5-A095-475D-BFC7-E01AE19C479F}" type="datetimeFigureOut">
              <a:rPr lang="en-IN" smtClean="0"/>
              <a:pPr/>
              <a:t>31-01-2023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2EE6DEF-4A79-47C6-AFCD-01CE12EF7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0A427DE-142B-4099-95F8-B6DDA8783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75818-2D85-441F-BF87-E468E138498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47597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6B6003B-DE75-4428-ABAC-ABEF08152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209F134-5EA8-4354-804C-D7FE350F2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57CA462-02DA-42D3-92B7-9FAD40C24C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C8DF5-A095-475D-BFC7-E01AE19C479F}" type="datetimeFigureOut">
              <a:rPr lang="en-IN" smtClean="0"/>
              <a:pPr/>
              <a:t>31-01-2023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161A388-E074-4543-8D41-C955517C8A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484B0C4-33F5-43C0-93DD-1255272077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75818-2D85-441F-BF87-E468E138498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28783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62C24A67-62F2-41CA-9ED2-84D44FD09F33}"/>
              </a:ext>
            </a:extLst>
          </p:cNvPr>
          <p:cNvSpPr txBox="1">
            <a:spLocks/>
          </p:cNvSpPr>
          <p:nvPr/>
        </p:nvSpPr>
        <p:spPr>
          <a:xfrm>
            <a:off x="-63624" y="1613885"/>
            <a:ext cx="12106183" cy="69097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900" b="1" dirty="0">
                <a:solidFill>
                  <a:srgbClr val="FF0000"/>
                </a:solidFill>
                <a:latin typeface="Lato" panose="020F0502020204030203" pitchFamily="34" charset="0"/>
              </a:rPr>
              <a:t>Note 1 : This presentation must of 5-8 minutes which is followed by personal interview by selection panel.</a:t>
            </a:r>
          </a:p>
          <a:p>
            <a:pPr algn="l"/>
            <a:endParaRPr lang="en-IN" dirty="0">
              <a:latin typeface="Lato" panose="020F0502020204030203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xmlns="" id="{0EAD3E0F-6310-4419-BC3B-4C961A964888}"/>
              </a:ext>
            </a:extLst>
          </p:cNvPr>
          <p:cNvSpPr txBox="1">
            <a:spLocks/>
          </p:cNvSpPr>
          <p:nvPr/>
        </p:nvSpPr>
        <p:spPr>
          <a:xfrm>
            <a:off x="0" y="1789590"/>
            <a:ext cx="12258583" cy="514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IN" dirty="0">
              <a:latin typeface="Lato" panose="020F0502020204030203" pitchFamily="34" charset="0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xmlns="" id="{39E25090-54D6-49EE-8E32-D3CFB8208FE9}"/>
              </a:ext>
            </a:extLst>
          </p:cNvPr>
          <p:cNvSpPr txBox="1">
            <a:spLocks/>
          </p:cNvSpPr>
          <p:nvPr/>
        </p:nvSpPr>
        <p:spPr>
          <a:xfrm>
            <a:off x="0" y="3862158"/>
            <a:ext cx="12106183" cy="69097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900" b="1" dirty="0">
                <a:solidFill>
                  <a:srgbClr val="FF0000"/>
                </a:solidFill>
                <a:latin typeface="Lato" panose="020F0502020204030203" pitchFamily="34" charset="0"/>
              </a:rPr>
              <a:t>Note 2: Prepare this presentation and send this before </a:t>
            </a:r>
            <a:r>
              <a:rPr lang="en-US" sz="3900" b="1" dirty="0" smtClean="0">
                <a:solidFill>
                  <a:srgbClr val="FF0000"/>
                </a:solidFill>
                <a:latin typeface="Lato" panose="020F0502020204030203" pitchFamily="34" charset="0"/>
              </a:rPr>
              <a:t>9 am till 02-02-2023.</a:t>
            </a:r>
            <a:endParaRPr lang="en-US" sz="3900" b="1" dirty="0">
              <a:solidFill>
                <a:srgbClr val="FF0000"/>
              </a:solidFill>
              <a:latin typeface="Lato" panose="020F0502020204030203" pitchFamily="34" charset="0"/>
            </a:endParaRPr>
          </a:p>
          <a:p>
            <a:pPr algn="l"/>
            <a:endParaRPr lang="en-US" sz="3900" dirty="0">
              <a:latin typeface="Lato" panose="020F0502020204030203" pitchFamily="34" charset="0"/>
            </a:endParaRPr>
          </a:p>
          <a:p>
            <a:pPr algn="l"/>
            <a:endParaRPr lang="en-IN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3698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3220B3A-EC62-42EC-B79E-EF2B7F518D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426780"/>
            <a:ext cx="12106183" cy="51490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200" dirty="0">
                <a:latin typeface="Lato" panose="020F0502020204030203" pitchFamily="34" charset="0"/>
              </a:rPr>
              <a:t>Teaching Experience :</a:t>
            </a:r>
            <a:endParaRPr lang="en-IN" dirty="0">
              <a:latin typeface="Lato" panose="020F0502020204030203" pitchFamily="34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62C24A67-62F2-41CA-9ED2-84D44FD09F33}"/>
              </a:ext>
            </a:extLst>
          </p:cNvPr>
          <p:cNvSpPr txBox="1">
            <a:spLocks/>
          </p:cNvSpPr>
          <p:nvPr/>
        </p:nvSpPr>
        <p:spPr>
          <a:xfrm>
            <a:off x="238216" y="152400"/>
            <a:ext cx="12106183" cy="6909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900" dirty="0">
                <a:latin typeface="Lato" panose="020F0502020204030203" pitchFamily="34" charset="0"/>
              </a:rPr>
              <a:t>Introduction</a:t>
            </a:r>
            <a:endParaRPr lang="en-IN" dirty="0">
              <a:latin typeface="Lato" panose="020F0502020204030203" pitchFamily="34" charset="0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xmlns="" id="{7EA2183E-E4B5-484F-90A3-BAE10DF2F225}"/>
              </a:ext>
            </a:extLst>
          </p:cNvPr>
          <p:cNvSpPr txBox="1">
            <a:spLocks/>
          </p:cNvSpPr>
          <p:nvPr/>
        </p:nvSpPr>
        <p:spPr>
          <a:xfrm>
            <a:off x="-2" y="2568606"/>
            <a:ext cx="12106183" cy="51490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>
                <a:latin typeface="Lato" panose="020F0502020204030203" pitchFamily="34" charset="0"/>
              </a:rPr>
              <a:t>Qualification :</a:t>
            </a:r>
            <a:endParaRPr lang="en-IN" dirty="0">
              <a:latin typeface="Lato" panose="020F0502020204030203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xmlns="" id="{0EAD3E0F-6310-4419-BC3B-4C961A964888}"/>
              </a:ext>
            </a:extLst>
          </p:cNvPr>
          <p:cNvSpPr txBox="1">
            <a:spLocks/>
          </p:cNvSpPr>
          <p:nvPr/>
        </p:nvSpPr>
        <p:spPr>
          <a:xfrm>
            <a:off x="0" y="1789590"/>
            <a:ext cx="12258583" cy="51490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>
                <a:latin typeface="Lato" panose="020F0502020204030203" pitchFamily="34" charset="0"/>
              </a:rPr>
              <a:t>Name :</a:t>
            </a:r>
            <a:endParaRPr lang="en-IN" dirty="0">
              <a:latin typeface="Lato" panose="020F0502020204030203" pitchFamily="34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xmlns="" id="{47E4699A-2B65-4BC5-9685-D458E768A1CA}"/>
              </a:ext>
            </a:extLst>
          </p:cNvPr>
          <p:cNvSpPr txBox="1">
            <a:spLocks/>
          </p:cNvSpPr>
          <p:nvPr/>
        </p:nvSpPr>
        <p:spPr>
          <a:xfrm>
            <a:off x="0" y="4289394"/>
            <a:ext cx="12106183" cy="51490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>
                <a:latin typeface="Lato" panose="020F0502020204030203" pitchFamily="34" charset="0"/>
              </a:rPr>
              <a:t>Industrial Experience :</a:t>
            </a:r>
            <a:endParaRPr lang="en-IN" dirty="0">
              <a:latin typeface="Lato" panose="020F0502020204030203" pitchFamily="34" charset="0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8498476E-E542-4D50-BC3A-31127CE2EB32}"/>
              </a:ext>
            </a:extLst>
          </p:cNvPr>
          <p:cNvSpPr txBox="1">
            <a:spLocks/>
          </p:cNvSpPr>
          <p:nvPr/>
        </p:nvSpPr>
        <p:spPr>
          <a:xfrm>
            <a:off x="-3" y="5147568"/>
            <a:ext cx="12106183" cy="51490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>
                <a:latin typeface="Lato" panose="020F0502020204030203" pitchFamily="34" charset="0"/>
              </a:rPr>
              <a:t>Paper Published :</a:t>
            </a:r>
            <a:endParaRPr lang="en-IN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6608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62C24A67-62F2-41CA-9ED2-84D44FD09F33}"/>
              </a:ext>
            </a:extLst>
          </p:cNvPr>
          <p:cNvSpPr txBox="1">
            <a:spLocks/>
          </p:cNvSpPr>
          <p:nvPr/>
        </p:nvSpPr>
        <p:spPr>
          <a:xfrm>
            <a:off x="238216" y="152400"/>
            <a:ext cx="12106183" cy="6909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900" dirty="0">
                <a:latin typeface="Lato" panose="020F0502020204030203" pitchFamily="34" charset="0"/>
              </a:rPr>
              <a:t>Area of Research</a:t>
            </a:r>
            <a:endParaRPr lang="en-IN" dirty="0">
              <a:latin typeface="Lato" panose="020F0502020204030203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xmlns="" id="{0EAD3E0F-6310-4419-BC3B-4C961A964888}"/>
              </a:ext>
            </a:extLst>
          </p:cNvPr>
          <p:cNvSpPr txBox="1">
            <a:spLocks/>
          </p:cNvSpPr>
          <p:nvPr/>
        </p:nvSpPr>
        <p:spPr>
          <a:xfrm>
            <a:off x="0" y="1789590"/>
            <a:ext cx="12258583" cy="514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IN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6121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62C24A67-62F2-41CA-9ED2-84D44FD09F33}"/>
              </a:ext>
            </a:extLst>
          </p:cNvPr>
          <p:cNvSpPr txBox="1">
            <a:spLocks/>
          </p:cNvSpPr>
          <p:nvPr/>
        </p:nvSpPr>
        <p:spPr>
          <a:xfrm>
            <a:off x="238216" y="152400"/>
            <a:ext cx="12106183" cy="6909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900" dirty="0">
                <a:latin typeface="Lato" panose="020F0502020204030203" pitchFamily="34" charset="0"/>
              </a:rPr>
              <a:t>Justification of Research</a:t>
            </a:r>
            <a:endParaRPr lang="en-IN" dirty="0">
              <a:latin typeface="Lato" panose="020F0502020204030203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xmlns="" id="{0EAD3E0F-6310-4419-BC3B-4C961A964888}"/>
              </a:ext>
            </a:extLst>
          </p:cNvPr>
          <p:cNvSpPr txBox="1">
            <a:spLocks/>
          </p:cNvSpPr>
          <p:nvPr/>
        </p:nvSpPr>
        <p:spPr>
          <a:xfrm>
            <a:off x="0" y="1789590"/>
            <a:ext cx="12258583" cy="514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IN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2732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62C24A67-62F2-41CA-9ED2-84D44FD09F33}"/>
              </a:ext>
            </a:extLst>
          </p:cNvPr>
          <p:cNvSpPr txBox="1">
            <a:spLocks/>
          </p:cNvSpPr>
          <p:nvPr/>
        </p:nvSpPr>
        <p:spPr>
          <a:xfrm>
            <a:off x="238216" y="152400"/>
            <a:ext cx="12106183" cy="6909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900" dirty="0">
                <a:latin typeface="Lato" panose="020F0502020204030203" pitchFamily="34" charset="0"/>
              </a:rPr>
              <a:t>Literature Review</a:t>
            </a:r>
            <a:endParaRPr lang="en-IN" dirty="0">
              <a:latin typeface="Lato" panose="020F0502020204030203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xmlns="" id="{0EAD3E0F-6310-4419-BC3B-4C961A964888}"/>
              </a:ext>
            </a:extLst>
          </p:cNvPr>
          <p:cNvSpPr txBox="1">
            <a:spLocks/>
          </p:cNvSpPr>
          <p:nvPr/>
        </p:nvSpPr>
        <p:spPr>
          <a:xfrm>
            <a:off x="0" y="1789590"/>
            <a:ext cx="12258583" cy="514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IN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855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62C24A67-62F2-41CA-9ED2-84D44FD09F33}"/>
              </a:ext>
            </a:extLst>
          </p:cNvPr>
          <p:cNvSpPr txBox="1">
            <a:spLocks/>
          </p:cNvSpPr>
          <p:nvPr/>
        </p:nvSpPr>
        <p:spPr>
          <a:xfrm>
            <a:off x="238216" y="152400"/>
            <a:ext cx="12106183" cy="6909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900" dirty="0">
                <a:latin typeface="Lato" panose="020F0502020204030203" pitchFamily="34" charset="0"/>
              </a:rPr>
              <a:t>Methodology</a:t>
            </a:r>
            <a:endParaRPr lang="en-IN" dirty="0">
              <a:latin typeface="Lato" panose="020F0502020204030203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xmlns="" id="{0EAD3E0F-6310-4419-BC3B-4C961A964888}"/>
              </a:ext>
            </a:extLst>
          </p:cNvPr>
          <p:cNvSpPr txBox="1">
            <a:spLocks/>
          </p:cNvSpPr>
          <p:nvPr/>
        </p:nvSpPr>
        <p:spPr>
          <a:xfrm>
            <a:off x="0" y="1789590"/>
            <a:ext cx="12258583" cy="514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IN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4220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62C24A67-62F2-41CA-9ED2-84D44FD09F33}"/>
              </a:ext>
            </a:extLst>
          </p:cNvPr>
          <p:cNvSpPr txBox="1">
            <a:spLocks/>
          </p:cNvSpPr>
          <p:nvPr/>
        </p:nvSpPr>
        <p:spPr>
          <a:xfrm>
            <a:off x="238216" y="152400"/>
            <a:ext cx="12106183" cy="6909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900" dirty="0">
                <a:latin typeface="Lato" panose="020F0502020204030203" pitchFamily="34" charset="0"/>
              </a:rPr>
              <a:t>References</a:t>
            </a:r>
            <a:endParaRPr lang="en-IN" dirty="0">
              <a:latin typeface="Lato" panose="020F0502020204030203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xmlns="" id="{0EAD3E0F-6310-4419-BC3B-4C961A964888}"/>
              </a:ext>
            </a:extLst>
          </p:cNvPr>
          <p:cNvSpPr txBox="1">
            <a:spLocks/>
          </p:cNvSpPr>
          <p:nvPr/>
        </p:nvSpPr>
        <p:spPr>
          <a:xfrm>
            <a:off x="0" y="1789590"/>
            <a:ext cx="12258583" cy="514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IN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5132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62C24A67-62F2-41CA-9ED2-84D44FD09F33}"/>
              </a:ext>
            </a:extLst>
          </p:cNvPr>
          <p:cNvSpPr txBox="1">
            <a:spLocks/>
          </p:cNvSpPr>
          <p:nvPr/>
        </p:nvSpPr>
        <p:spPr>
          <a:xfrm>
            <a:off x="42908" y="2815701"/>
            <a:ext cx="12106183" cy="6909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900" dirty="0">
                <a:latin typeface="Lato" panose="020F0502020204030203" pitchFamily="34" charset="0"/>
              </a:rPr>
              <a:t>Thank You</a:t>
            </a:r>
            <a:endParaRPr lang="en-IN" dirty="0">
              <a:latin typeface="Lato" panose="020F0502020204030203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xmlns="" id="{0EAD3E0F-6310-4419-BC3B-4C961A964888}"/>
              </a:ext>
            </a:extLst>
          </p:cNvPr>
          <p:cNvSpPr txBox="1">
            <a:spLocks/>
          </p:cNvSpPr>
          <p:nvPr/>
        </p:nvSpPr>
        <p:spPr>
          <a:xfrm>
            <a:off x="0" y="1789590"/>
            <a:ext cx="12258583" cy="514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IN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6565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60</Words>
  <Application>Microsoft Office PowerPoint</Application>
  <PresentationFormat>Custom</PresentationFormat>
  <Paragraphs>14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Sangram Patil</dc:creator>
  <cp:lastModifiedBy>Dr.Sangram Patil</cp:lastModifiedBy>
  <cp:revision>3</cp:revision>
  <dcterms:created xsi:type="dcterms:W3CDTF">2022-01-15T09:04:43Z</dcterms:created>
  <dcterms:modified xsi:type="dcterms:W3CDTF">2023-01-31T10:29:33Z</dcterms:modified>
</cp:coreProperties>
</file>