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DB9124-97F8-4D25-A4B3-263E0E8A2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7D73AC-41D6-456E-8BCA-A61F23B84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33B267-D879-4A9F-A17C-32EDE4D2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A4F0D6-31DB-48AB-AD73-1BE2F2DA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F07231-2791-4ED2-BA97-C3CFC405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0462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2E25DE-9AF7-4BF2-909B-72909502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13DFD3-0228-486B-8EF0-728DA105D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4A5F29-B3BD-4706-AA17-5804AB48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1FEC37-71F3-4876-8519-640A8E9B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734879-BA8B-4EBA-9F7C-BB2E7DBF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455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778E286-DE2F-43D8-965D-B96F2CFF6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999CB1-49ED-410C-A853-2FF31DA67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0C345C-6C28-4719-8DCE-A9CED502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2AAC02-A447-45D0-98ED-B5DFDD04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9B5C22-4F25-4644-A6D9-5D774771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453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7063E-AD4D-45C9-850E-10060C17D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3BA41F-588B-46B8-A623-665E7B390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99FCF2-2AA8-42C1-9A42-63C1D86C6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083B5-FB3E-405F-88CA-F90DB88B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54BAFD-4282-462A-A7B0-5C1FA075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3615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9A23E4-60C3-4B37-93CA-788419150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EF2BA9-27C3-4186-B103-1ED454EED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AECCD2-3A6C-485D-8187-41BADF03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0105E9-A815-4A3D-BEEF-1664D49B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2C0752-E995-4F08-94AE-5F3C26887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4150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D5DEE-FA72-4D5D-A08D-AAD20426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E57485-2E56-424F-9435-D049BCAE0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3776C7-7699-46B5-8672-DEEF58862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D05F8F-AE5F-47C0-A89A-F4F0105C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728154-56A9-4F22-87B1-63AD3DAB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F17C3D-6A41-4DE0-AA06-3BA9871B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004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D26F29-7C75-45D3-B5BC-C583CCF9B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D8BCCB-4CEB-4D0A-9089-A230A6DEB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04413C-F91D-48C5-B065-E46BEDF40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925BB1-3BE2-42CB-825D-B71814C78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3F30728-9966-45A8-BAEC-907008CF6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CCF1BE3-7D2A-477E-9868-263CC5C3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C89DBB0-E624-474B-938A-CF86052B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C601BC6-7750-4FBC-913A-EF473417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732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BFCB3-2BF2-4531-92DC-AD815CAE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CD09C74-9377-4B12-9346-430B56F9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2FEF60-2E55-4109-9158-6E56C739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4A66E0-96DB-4294-8507-4466ECAD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8909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AFFE934-10F7-4166-BC87-2886926F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4CC8058-C1AB-433A-8DD2-A1DBED94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845328F-C869-4748-980D-204C30E3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0683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6E72C6-5958-420E-8163-10FCE85D5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E1C71E-65AE-4A2E-B33E-3C0B7FA89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2045B7-23BD-4F5E-BA52-AE48B413A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E01E15-61B3-491C-A3E2-1D8F340D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C47529-E187-4ABE-9356-B891C2FC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08C9CE-3787-4F2A-A052-CD8473AC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0629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9A827A-0C49-421C-82F8-4FFC65D1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E06B828-3DFF-4710-BEDB-C07171C2A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F8101D-86FF-486A-98B9-A56CFF71A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D232BA-7DE9-4F8F-A366-98EF26B6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EE6DEF-4A79-47C6-AFCD-01CE12EF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A427DE-142B-4099-95F8-B6DDA878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4759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6B6003B-DE75-4428-ABAC-ABEF08152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09F134-5EA8-4354-804C-D7FE350F2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7CA462-02DA-42D3-92B7-9FAD40C24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8DF5-A095-475D-BFC7-E01AE19C479F}" type="datetimeFigureOut">
              <a:rPr lang="en-IN" smtClean="0"/>
              <a:pPr/>
              <a:t>31-01-2023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61A388-E074-4543-8D41-C955517C8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84B0C4-33F5-43C0-93DD-125527207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5818-2D85-441F-BF87-E468E13849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2878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C24A67-62F2-41CA-9ED2-84D44FD09F33}"/>
              </a:ext>
            </a:extLst>
          </p:cNvPr>
          <p:cNvSpPr txBox="1">
            <a:spLocks/>
          </p:cNvSpPr>
          <p:nvPr/>
        </p:nvSpPr>
        <p:spPr>
          <a:xfrm>
            <a:off x="-63624" y="1613885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900" b="1" dirty="0">
                <a:solidFill>
                  <a:srgbClr val="FF0000"/>
                </a:solidFill>
                <a:latin typeface="Lato" panose="020F0502020204030203" pitchFamily="34" charset="0"/>
              </a:rPr>
              <a:t>Note 1 : This presentation must of 5-8 minutes which is followed by personal interview by selection panel.</a:t>
            </a:r>
          </a:p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EAD3E0F-6310-4419-BC3B-4C961A964888}"/>
              </a:ext>
            </a:extLst>
          </p:cNvPr>
          <p:cNvSpPr txBox="1">
            <a:spLocks/>
          </p:cNvSpPr>
          <p:nvPr/>
        </p:nvSpPr>
        <p:spPr>
          <a:xfrm>
            <a:off x="0" y="1789590"/>
            <a:ext cx="12258583" cy="51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39E25090-54D6-49EE-8E32-D3CFB8208FE9}"/>
              </a:ext>
            </a:extLst>
          </p:cNvPr>
          <p:cNvSpPr txBox="1">
            <a:spLocks/>
          </p:cNvSpPr>
          <p:nvPr/>
        </p:nvSpPr>
        <p:spPr>
          <a:xfrm>
            <a:off x="0" y="3862158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900" b="1" dirty="0">
                <a:solidFill>
                  <a:srgbClr val="FF0000"/>
                </a:solidFill>
                <a:latin typeface="Lato" panose="020F0502020204030203" pitchFamily="34" charset="0"/>
              </a:rPr>
              <a:t>Note 2: Prepare this presentation and send this before </a:t>
            </a:r>
            <a:r>
              <a:rPr lang="en-US" sz="3900" b="1" dirty="0" smtClean="0">
                <a:solidFill>
                  <a:srgbClr val="FF0000"/>
                </a:solidFill>
                <a:latin typeface="Lato" panose="020F0502020204030203" pitchFamily="34" charset="0"/>
              </a:rPr>
              <a:t>9 am till 02-02-2023.</a:t>
            </a:r>
            <a:endParaRPr lang="en-US" sz="3900" b="1" dirty="0">
              <a:solidFill>
                <a:srgbClr val="FF0000"/>
              </a:solidFill>
              <a:latin typeface="Lato" panose="020F0502020204030203" pitchFamily="34" charset="0"/>
            </a:endParaRPr>
          </a:p>
          <a:p>
            <a:pPr algn="l"/>
            <a:endParaRPr lang="en-US" sz="3900" dirty="0">
              <a:latin typeface="Lato" panose="020F0502020204030203" pitchFamily="34" charset="0"/>
            </a:endParaRPr>
          </a:p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69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220B3A-EC62-42EC-B79E-EF2B7F518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426780"/>
            <a:ext cx="12106183" cy="51490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>
                <a:latin typeface="Lato" panose="020F0502020204030203" pitchFamily="34" charset="0"/>
              </a:rPr>
              <a:t>Teaching Experience :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C24A67-62F2-41CA-9ED2-84D44FD09F33}"/>
              </a:ext>
            </a:extLst>
          </p:cNvPr>
          <p:cNvSpPr txBox="1">
            <a:spLocks/>
          </p:cNvSpPr>
          <p:nvPr/>
        </p:nvSpPr>
        <p:spPr>
          <a:xfrm>
            <a:off x="238216" y="152400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>
                <a:latin typeface="Lato" panose="020F0502020204030203" pitchFamily="34" charset="0"/>
              </a:rPr>
              <a:t>Introduction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7EA2183E-E4B5-484F-90A3-BAE10DF2F225}"/>
              </a:ext>
            </a:extLst>
          </p:cNvPr>
          <p:cNvSpPr txBox="1">
            <a:spLocks/>
          </p:cNvSpPr>
          <p:nvPr/>
        </p:nvSpPr>
        <p:spPr>
          <a:xfrm>
            <a:off x="-2" y="2568606"/>
            <a:ext cx="12106183" cy="5149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latin typeface="Lato" panose="020F0502020204030203" pitchFamily="34" charset="0"/>
              </a:rPr>
              <a:t>Qualification :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EAD3E0F-6310-4419-BC3B-4C961A964888}"/>
              </a:ext>
            </a:extLst>
          </p:cNvPr>
          <p:cNvSpPr txBox="1">
            <a:spLocks/>
          </p:cNvSpPr>
          <p:nvPr/>
        </p:nvSpPr>
        <p:spPr>
          <a:xfrm>
            <a:off x="0" y="1789590"/>
            <a:ext cx="12258583" cy="5149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latin typeface="Lato" panose="020F0502020204030203" pitchFamily="34" charset="0"/>
              </a:rPr>
              <a:t>Name :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47E4699A-2B65-4BC5-9685-D458E768A1CA}"/>
              </a:ext>
            </a:extLst>
          </p:cNvPr>
          <p:cNvSpPr txBox="1">
            <a:spLocks/>
          </p:cNvSpPr>
          <p:nvPr/>
        </p:nvSpPr>
        <p:spPr>
          <a:xfrm>
            <a:off x="0" y="4289394"/>
            <a:ext cx="12106183" cy="5149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latin typeface="Lato" panose="020F0502020204030203" pitchFamily="34" charset="0"/>
              </a:rPr>
              <a:t>Industrial Experience :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8498476E-E542-4D50-BC3A-31127CE2EB32}"/>
              </a:ext>
            </a:extLst>
          </p:cNvPr>
          <p:cNvSpPr txBox="1">
            <a:spLocks/>
          </p:cNvSpPr>
          <p:nvPr/>
        </p:nvSpPr>
        <p:spPr>
          <a:xfrm>
            <a:off x="-3" y="5147568"/>
            <a:ext cx="12106183" cy="5149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latin typeface="Lato" panose="020F0502020204030203" pitchFamily="34" charset="0"/>
              </a:rPr>
              <a:t>Paper Published :</a:t>
            </a:r>
            <a:endParaRPr lang="en-IN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60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C24A67-62F2-41CA-9ED2-84D44FD09F33}"/>
              </a:ext>
            </a:extLst>
          </p:cNvPr>
          <p:cNvSpPr txBox="1">
            <a:spLocks/>
          </p:cNvSpPr>
          <p:nvPr/>
        </p:nvSpPr>
        <p:spPr>
          <a:xfrm>
            <a:off x="238216" y="152400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>
                <a:latin typeface="Lato" panose="020F0502020204030203" pitchFamily="34" charset="0"/>
              </a:rPr>
              <a:t>Area of Research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EAD3E0F-6310-4419-BC3B-4C961A964888}"/>
              </a:ext>
            </a:extLst>
          </p:cNvPr>
          <p:cNvSpPr txBox="1">
            <a:spLocks/>
          </p:cNvSpPr>
          <p:nvPr/>
        </p:nvSpPr>
        <p:spPr>
          <a:xfrm>
            <a:off x="0" y="1789590"/>
            <a:ext cx="12258583" cy="51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12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C24A67-62F2-41CA-9ED2-84D44FD09F33}"/>
              </a:ext>
            </a:extLst>
          </p:cNvPr>
          <p:cNvSpPr txBox="1">
            <a:spLocks/>
          </p:cNvSpPr>
          <p:nvPr/>
        </p:nvSpPr>
        <p:spPr>
          <a:xfrm>
            <a:off x="238216" y="152400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>
                <a:latin typeface="Lato" panose="020F0502020204030203" pitchFamily="34" charset="0"/>
              </a:rPr>
              <a:t>Justification of Research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EAD3E0F-6310-4419-BC3B-4C961A964888}"/>
              </a:ext>
            </a:extLst>
          </p:cNvPr>
          <p:cNvSpPr txBox="1">
            <a:spLocks/>
          </p:cNvSpPr>
          <p:nvPr/>
        </p:nvSpPr>
        <p:spPr>
          <a:xfrm>
            <a:off x="0" y="1789590"/>
            <a:ext cx="12258583" cy="51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73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C24A67-62F2-41CA-9ED2-84D44FD09F33}"/>
              </a:ext>
            </a:extLst>
          </p:cNvPr>
          <p:cNvSpPr txBox="1">
            <a:spLocks/>
          </p:cNvSpPr>
          <p:nvPr/>
        </p:nvSpPr>
        <p:spPr>
          <a:xfrm>
            <a:off x="238216" y="152400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>
                <a:latin typeface="Lato" panose="020F0502020204030203" pitchFamily="34" charset="0"/>
              </a:rPr>
              <a:t>Literature Review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EAD3E0F-6310-4419-BC3B-4C961A964888}"/>
              </a:ext>
            </a:extLst>
          </p:cNvPr>
          <p:cNvSpPr txBox="1">
            <a:spLocks/>
          </p:cNvSpPr>
          <p:nvPr/>
        </p:nvSpPr>
        <p:spPr>
          <a:xfrm>
            <a:off x="0" y="1789590"/>
            <a:ext cx="12258583" cy="51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5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C24A67-62F2-41CA-9ED2-84D44FD09F33}"/>
              </a:ext>
            </a:extLst>
          </p:cNvPr>
          <p:cNvSpPr txBox="1">
            <a:spLocks/>
          </p:cNvSpPr>
          <p:nvPr/>
        </p:nvSpPr>
        <p:spPr>
          <a:xfrm>
            <a:off x="238216" y="152400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>
                <a:latin typeface="Lato" panose="020F0502020204030203" pitchFamily="34" charset="0"/>
              </a:rPr>
              <a:t>Methodology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EAD3E0F-6310-4419-BC3B-4C961A964888}"/>
              </a:ext>
            </a:extLst>
          </p:cNvPr>
          <p:cNvSpPr txBox="1">
            <a:spLocks/>
          </p:cNvSpPr>
          <p:nvPr/>
        </p:nvSpPr>
        <p:spPr>
          <a:xfrm>
            <a:off x="0" y="1789590"/>
            <a:ext cx="12258583" cy="51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22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C24A67-62F2-41CA-9ED2-84D44FD09F33}"/>
              </a:ext>
            </a:extLst>
          </p:cNvPr>
          <p:cNvSpPr txBox="1">
            <a:spLocks/>
          </p:cNvSpPr>
          <p:nvPr/>
        </p:nvSpPr>
        <p:spPr>
          <a:xfrm>
            <a:off x="238216" y="152400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>
                <a:latin typeface="Lato" panose="020F0502020204030203" pitchFamily="34" charset="0"/>
              </a:rPr>
              <a:t>References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EAD3E0F-6310-4419-BC3B-4C961A964888}"/>
              </a:ext>
            </a:extLst>
          </p:cNvPr>
          <p:cNvSpPr txBox="1">
            <a:spLocks/>
          </p:cNvSpPr>
          <p:nvPr/>
        </p:nvSpPr>
        <p:spPr>
          <a:xfrm>
            <a:off x="0" y="1789590"/>
            <a:ext cx="12258583" cy="51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13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C24A67-62F2-41CA-9ED2-84D44FD09F33}"/>
              </a:ext>
            </a:extLst>
          </p:cNvPr>
          <p:cNvSpPr txBox="1">
            <a:spLocks/>
          </p:cNvSpPr>
          <p:nvPr/>
        </p:nvSpPr>
        <p:spPr>
          <a:xfrm>
            <a:off x="42908" y="2815701"/>
            <a:ext cx="12106183" cy="69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>
                <a:latin typeface="Lato" panose="020F0502020204030203" pitchFamily="34" charset="0"/>
              </a:rPr>
              <a:t>Thank You</a:t>
            </a:r>
            <a:endParaRPr lang="en-IN" dirty="0">
              <a:latin typeface="Lato" panose="020F0502020204030203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EAD3E0F-6310-4419-BC3B-4C961A964888}"/>
              </a:ext>
            </a:extLst>
          </p:cNvPr>
          <p:cNvSpPr txBox="1">
            <a:spLocks/>
          </p:cNvSpPr>
          <p:nvPr/>
        </p:nvSpPr>
        <p:spPr>
          <a:xfrm>
            <a:off x="0" y="1789590"/>
            <a:ext cx="12258583" cy="51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56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Custom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Sangram Patil</dc:creator>
  <cp:lastModifiedBy>Dr.Sangram Patil</cp:lastModifiedBy>
  <cp:revision>3</cp:revision>
  <dcterms:created xsi:type="dcterms:W3CDTF">2022-01-15T09:04:43Z</dcterms:created>
  <dcterms:modified xsi:type="dcterms:W3CDTF">2023-01-31T10:29:33Z</dcterms:modified>
</cp:coreProperties>
</file>